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739DDE-5364-42AC-B87D-BC87B10EAF9F}"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8929991-C84B-4409-A228-F2F91EAD34F6}"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39DDE-5364-42AC-B87D-BC87B10EAF9F}" type="datetimeFigureOut">
              <a:rPr lang="es-DO" smtClean="0"/>
              <a:pPr/>
              <a:t>10/02/2011</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29991-C84B-4409-A228-F2F91EAD34F6}"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descr="RestArea.png"/>
          <p:cNvPicPr>
            <a:picLocks noChangeAspect="1"/>
          </p:cNvPicPr>
          <p:nvPr/>
        </p:nvPicPr>
        <p:blipFill>
          <a:blip r:embed="rId3" cstate="print"/>
          <a:stretch>
            <a:fillRect/>
          </a:stretch>
        </p:blipFill>
        <p:spPr>
          <a:xfrm>
            <a:off x="-324544" y="1124744"/>
            <a:ext cx="5759649" cy="6858000"/>
          </a:xfrm>
          <a:prstGeom prst="rect">
            <a:avLst/>
          </a:prstGeom>
        </p:spPr>
      </p:pic>
      <p:sp>
        <p:nvSpPr>
          <p:cNvPr id="5" name="Subtitle 4"/>
          <p:cNvSpPr>
            <a:spLocks noGrp="1"/>
          </p:cNvSpPr>
          <p:nvPr>
            <p:ph type="subTitle" idx="1"/>
          </p:nvPr>
        </p:nvSpPr>
        <p:spPr>
          <a:xfrm>
            <a:off x="2051720" y="4581128"/>
            <a:ext cx="6400800" cy="1752600"/>
          </a:xfrm>
        </p:spPr>
        <p:txBody>
          <a:bodyPr vert="horz" lIns="91440" tIns="45720" rIns="91440" bIns="45720" rtlCol="0">
            <a:normAutofit/>
          </a:bodyPr>
          <a:lstStyle/>
          <a:p>
            <a:r>
              <a:rPr lang="es-DO" sz="2800" b="1" i="1" dirty="0">
                <a:solidFill>
                  <a:schemeClr val="bg1"/>
                </a:solidFill>
                <a:effectLst>
                  <a:outerShdw blurRad="38100" dist="38100" dir="2700000" algn="tl">
                    <a:srgbClr val="000000">
                      <a:alpha val="43137"/>
                    </a:srgbClr>
                  </a:outerShdw>
                </a:effectLst>
                <a:latin typeface="Georgia" pitchFamily="18" charset="0"/>
              </a:rPr>
              <a:t>Seminario correspondiente al </a:t>
            </a:r>
            <a:r>
              <a:rPr lang="es-DO" sz="2800" b="1" i="1" dirty="0" smtClean="0">
                <a:solidFill>
                  <a:schemeClr val="bg1"/>
                </a:solidFill>
                <a:effectLst>
                  <a:outerShdw blurRad="38100" dist="38100" dir="2700000" algn="tl">
                    <a:srgbClr val="000000">
                      <a:alpha val="43137"/>
                    </a:srgbClr>
                  </a:outerShdw>
                </a:effectLst>
                <a:latin typeface="Georgia" pitchFamily="18" charset="0"/>
              </a:rPr>
              <a:t>capítulo </a:t>
            </a:r>
            <a:r>
              <a:rPr lang="es-DO" sz="2800" b="1" i="1" dirty="0">
                <a:solidFill>
                  <a:schemeClr val="bg1"/>
                </a:solidFill>
                <a:effectLst>
                  <a:outerShdw blurRad="38100" dist="38100" dir="2700000" algn="tl">
                    <a:srgbClr val="000000">
                      <a:alpha val="43137"/>
                    </a:srgbClr>
                  </a:outerShdw>
                </a:effectLst>
                <a:latin typeface="Georgia" pitchFamily="18" charset="0"/>
              </a:rPr>
              <a:t>siete: "Manifestaciones Fanáticas 1"</a:t>
            </a:r>
          </a:p>
        </p:txBody>
      </p:sp>
      <p:pic>
        <p:nvPicPr>
          <p:cNvPr id="6" name="5 Imagen" descr="R1.png"/>
          <p:cNvPicPr>
            <a:picLocks noChangeAspect="1"/>
          </p:cNvPicPr>
          <p:nvPr/>
        </p:nvPicPr>
        <p:blipFill>
          <a:blip r:embed="rId4" cstate="print"/>
          <a:stretch>
            <a:fillRect/>
          </a:stretch>
        </p:blipFill>
        <p:spPr>
          <a:xfrm>
            <a:off x="147464" y="-459432"/>
            <a:ext cx="9144000" cy="4770782"/>
          </a:xfrm>
          <a:prstGeom prst="rect">
            <a:avLst/>
          </a:prstGeom>
        </p:spPr>
      </p:pic>
      <p:sp>
        <p:nvSpPr>
          <p:cNvPr id="9" name="Title 1"/>
          <p:cNvSpPr>
            <a:spLocks noGrp="1"/>
          </p:cNvSpPr>
          <p:nvPr>
            <p:ph type="ctrTitle"/>
          </p:nvPr>
        </p:nvSpPr>
        <p:spPr>
          <a:xfrm>
            <a:off x="1371600" y="2132856"/>
            <a:ext cx="7772400" cy="1143001"/>
          </a:xfrm>
        </p:spPr>
        <p:txBody>
          <a:bodyPr>
            <a:normAutofit/>
          </a:bodyPr>
          <a:lstStyle/>
          <a:p>
            <a:r>
              <a:rPr lang="es-DO" sz="2700" b="1" i="1" dirty="0" smtClean="0">
                <a:solidFill>
                  <a:srgbClr val="FFC000"/>
                </a:solidFill>
                <a:effectLst>
                  <a:outerShdw blurRad="38100" dist="38100" dir="2700000" algn="tl">
                    <a:srgbClr val="000000">
                      <a:alpha val="43137"/>
                    </a:srgbClr>
                  </a:outerShdw>
                </a:effectLst>
                <a:latin typeface="Georgia" pitchFamily="18" charset="0"/>
              </a:rPr>
              <a:t>NUESTRA MAYOR NECESIDAD</a:t>
            </a:r>
            <a:endParaRPr lang="es-DO" sz="2700" b="1" i="1" dirty="0">
              <a:solidFill>
                <a:srgbClr val="FFC000"/>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s-DO" sz="4000" b="1" dirty="0">
                <a:solidFill>
                  <a:schemeClr val="bg1"/>
                </a:solidFill>
                <a:effectLst>
                  <a:outerShdw blurRad="38100" dist="38100" dir="2700000" algn="tl">
                    <a:srgbClr val="000000">
                      <a:alpha val="43137"/>
                    </a:srgbClr>
                  </a:outerShdw>
                </a:effectLst>
                <a:latin typeface="Georgia" pitchFamily="18" charset="0"/>
              </a:rPr>
              <a:t>EL FANATISMO ES UNA REALIDAD</a:t>
            </a:r>
          </a:p>
        </p:txBody>
      </p:sp>
      <p:sp>
        <p:nvSpPr>
          <p:cNvPr id="3" name="Content Placeholder 2"/>
          <p:cNvSpPr>
            <a:spLocks noGrp="1"/>
          </p:cNvSpPr>
          <p:nvPr>
            <p:ph idx="1"/>
          </p:nvPr>
        </p:nvSpPr>
        <p:spPr/>
        <p:txBody>
          <a:bodyPr vert="horz" lIns="91440" tIns="45720" rIns="91440" bIns="45720" rtlCol="0">
            <a:normAutofit/>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"Un espíritu de fanatismo ha regido a cierta clase de observadores del sábado; han bebido tan solo pocos sorbos de la fuente de verdad, y no conocen el espíritu del mensaje del tercer ángel […]". (Pág. 38) </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"El fanatismo y el ruido se han considerado como evidencias especiales de la fe. Algunos no se quedan satisfechos con asistir a una reunión a menos que se sientan sobrecogidos por cierto poder y momentos de felicidad. Trabajan para esto y despiertan sentimientos de excitación". (39) </a:t>
            </a: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s-DO" sz="3600" b="1" dirty="0">
                <a:solidFill>
                  <a:schemeClr val="bg1"/>
                </a:solidFill>
                <a:effectLst>
                  <a:outerShdw blurRad="38100" dist="38100" dir="2700000" algn="tl">
                    <a:srgbClr val="000000">
                      <a:alpha val="43137"/>
                    </a:srgbClr>
                  </a:outerShdw>
                </a:effectLst>
                <a:latin typeface="Georgia" pitchFamily="18" charset="0"/>
              </a:rPr>
              <a:t>EL ASUNTO DEL DON DE LENGUAS</a:t>
            </a:r>
          </a:p>
        </p:txBody>
      </p:sp>
      <p:sp>
        <p:nvSpPr>
          <p:cNvPr id="3" name="Content Placeholder 2"/>
          <p:cNvSpPr>
            <a:spLocks noGrp="1"/>
          </p:cNvSpPr>
          <p:nvPr>
            <p:ph idx="1"/>
          </p:nvPr>
        </p:nvSpPr>
        <p:spPr/>
        <p:txBody>
          <a:bodyPr vert="horz" lIns="91440" tIns="45720" rIns="91440" bIns="45720" rtlCol="0">
            <a:normAutofit/>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"Algunas de estas personas tienen manifestaciones de lo que llaman dones, y dicen que el Señor las ha colocado en la iglesia. Hablan en una jerigonza incomprensible que llaman la lengua desconocida, y que lo es no solamente para el hombre, sino para el Señor y todo el cielo". (Pág. 38)</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"Estos dones son fabricados por hombres y mujeres ayudados por el gran engañador. El fanatismo, la falsa agitación, el falso hablar en lenguas y los servicios ruidosos han sido considerados dones que Dios ha colocado en la iglesia. Algunos han sido engañados […]". (Pág. 39)</a:t>
            </a: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DO" sz="3200" b="1" dirty="0">
                <a:solidFill>
                  <a:schemeClr val="bg1"/>
                </a:solidFill>
                <a:effectLst>
                  <a:outerShdw blurRad="38100" dist="38100" dir="2700000" algn="tl">
                    <a:srgbClr val="000000">
                      <a:alpha val="43137"/>
                    </a:srgbClr>
                  </a:outerShdw>
                </a:effectLst>
                <a:latin typeface="Georgia" pitchFamily="18" charset="0"/>
              </a:rPr>
              <a:t>SE TRATA DE OTRO </a:t>
            </a:r>
            <a:r>
              <a:rPr lang="es-DO" sz="3200" b="1" dirty="0" smtClean="0">
                <a:solidFill>
                  <a:schemeClr val="bg1"/>
                </a:solidFill>
                <a:effectLst>
                  <a:outerShdw blurRad="38100" dist="38100" dir="2700000" algn="tl">
                    <a:srgbClr val="000000">
                      <a:alpha val="43137"/>
                    </a:srgbClr>
                  </a:outerShdw>
                </a:effectLst>
                <a:latin typeface="Georgia" pitchFamily="18" charset="0"/>
              </a:rPr>
              <a:t>ESPÍRITU</a:t>
            </a:r>
            <a:endParaRPr lang="es-DO" sz="3200"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p:txBody>
          <a:bodyPr vert="horz" lIns="91440" tIns="45720" rIns="91440" bIns="45720" rtlCol="0">
            <a:normAutofit/>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"Algunos tienen mucho que decir acerca de los dones, y tienen a menudo manifestaciones especiales. Se entregan a sentimientos desenfrenados y excitantes, y hacen ruidos ininteligibles que llaman don de lenguas. Cierta clase de personas parece encantada con estas extrañas manifestaciones". (Pág. 39)</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Un espíritu extraño domina a estas gentes, que están dispuestas a atropellar a cualquiera que se proponga reprenderlas. El Espíritu de Dios no está en esta obra y no acompaña a tales obreros. Ellos tienen otro espíritu. (Pág. 39)</a:t>
            </a: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DO" sz="3200" b="1" dirty="0">
                <a:solidFill>
                  <a:schemeClr val="bg1"/>
                </a:solidFill>
                <a:effectLst>
                  <a:outerShdw blurRad="38100" dist="38100" dir="2700000" algn="tl">
                    <a:srgbClr val="000000">
                      <a:alpha val="43137"/>
                    </a:srgbClr>
                  </a:outerShdw>
                </a:effectLst>
                <a:latin typeface="Georgia" pitchFamily="18" charset="0"/>
              </a:rPr>
              <a:t>LO QUE </a:t>
            </a:r>
            <a:r>
              <a:rPr lang="es-DO" sz="3200" b="1" dirty="0" smtClean="0">
                <a:solidFill>
                  <a:schemeClr val="bg1"/>
                </a:solidFill>
                <a:effectLst>
                  <a:outerShdw blurRad="38100" dist="38100" dir="2700000" algn="tl">
                    <a:srgbClr val="000000">
                      <a:alpha val="43137"/>
                    </a:srgbClr>
                  </a:outerShdw>
                </a:effectLst>
                <a:latin typeface="Georgia" pitchFamily="18" charset="0"/>
              </a:rPr>
              <a:t>MAS APROVECHA</a:t>
            </a:r>
            <a:endParaRPr lang="es-DO" sz="3200"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p:txBody>
          <a:bodyPr vert="horz" lIns="91440" tIns="45720" rIns="91440" bIns="45720" rtlCol="0">
            <a:normAutofit lnSpcReduction="10000"/>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"Pero la influencia de tales reuniones no es benéfica. Una vez desaparecida la sensación fugaz de felicidad, descienden más bajo que antes de la reunión, porque su felicidad no proviene de la debida fuente". (Pág. 39)</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"Las reuniones más provechosas para el progreso espiritual, son aquellas que se caracterizan por la solemnidad y el escudriñamiento profundo del corazón, en las cuales cada uno procura conocerse a sí mismo y con fervor y profunda humildad se esfuerza por aprender de Cristo […]". (Pág. 39)</a:t>
            </a: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"El mundo no se convertirá por el don de lenguas, o por la obra de los milagros, sino por la predicación de Cristo crucificado". (Pág. 39)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DO" sz="3200" b="1" dirty="0">
                <a:solidFill>
                  <a:schemeClr val="bg1"/>
                </a:solidFill>
                <a:effectLst>
                  <a:outerShdw blurRad="38100" dist="38100" dir="2700000" algn="tl">
                    <a:srgbClr val="000000">
                      <a:alpha val="43137"/>
                    </a:srgbClr>
                  </a:outerShdw>
                </a:effectLst>
                <a:latin typeface="Georgia" pitchFamily="18" charset="0"/>
              </a:rPr>
              <a:t>UN DIOS DE ORDEN</a:t>
            </a:r>
          </a:p>
        </p:txBody>
      </p:sp>
      <p:sp>
        <p:nvSpPr>
          <p:cNvPr id="3" name="Content Placeholder 2"/>
          <p:cNvSpPr>
            <a:spLocks noGrp="1"/>
          </p:cNvSpPr>
          <p:nvPr>
            <p:ph idx="1"/>
          </p:nvPr>
        </p:nvSpPr>
        <p:spPr/>
        <p:txBody>
          <a:bodyPr vert="horz" lIns="91440" tIns="45720" rIns="91440" bIns="45720" rtlCol="0">
            <a:normAutofit fontScale="92500" lnSpcReduction="10000"/>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"Debemos estar en guardia a fin de mantener una estrecha comunión con Cristo y para no ser engañados por las artimañas de Satanás. El Señor quiere que sus servicios se caractericen por el orden y la disciplina, y no por la agitación y la confusión". (Pág. 41)</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"Los gritos y ejercicios salvajes y estridentes no son evidencia de que el Espíritu de Dios está obrando". (Pág. 41) </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"…antes de la terminación del tiempo de gracia. Se manifestará toda clase de cosas extrañas. Habrá vocerío acompañado de tambores, música y danza. El juicio de algunos seres racionales quedará confundido de tal manera que no podrán confiar en él para realizar decisiones correctas. Y a esto consideran como la actuación del Espíritu Santo". (Pág. 39)</a:t>
            </a: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DO" sz="3200" b="1" dirty="0" smtClean="0">
                <a:solidFill>
                  <a:schemeClr val="bg1"/>
                </a:solidFill>
                <a:effectLst>
                  <a:outerShdw blurRad="38100" dist="38100" dir="2700000" algn="tl">
                    <a:srgbClr val="000000">
                      <a:alpha val="43137"/>
                    </a:srgbClr>
                  </a:outerShdw>
                </a:effectLst>
                <a:latin typeface="Georgia" pitchFamily="18" charset="0"/>
              </a:rPr>
              <a:t>UNA INVENCIÓN DE SATANÁS</a:t>
            </a:r>
            <a:endParaRPr lang="es-DO" sz="3200"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p:txBody>
          <a:bodyPr vert="horz" lIns="91440" tIns="45720" rIns="91440" bIns="45720" rtlCol="0">
            <a:normAutofit/>
          </a:bodyPr>
          <a:lstStyle/>
          <a:p>
            <a:pPr>
              <a:lnSpc>
                <a:spcPct val="90000"/>
              </a:lnSpc>
              <a:buFont typeface="Wingdings" pitchFamily="2" charset="2"/>
              <a:buChar char="v"/>
            </a:pPr>
            <a:r>
              <a:rPr lang="es-ES_tradnl" sz="1900" b="1" dirty="0">
                <a:solidFill>
                  <a:schemeClr val="bg1"/>
                </a:solidFill>
                <a:effectLst>
                  <a:outerShdw blurRad="38100" dist="38100" dir="2700000" algn="tl">
                    <a:srgbClr val="000000">
                      <a:alpha val="43137"/>
                    </a:srgbClr>
                  </a:outerShdw>
                </a:effectLst>
                <a:latin typeface="Georgia" pitchFamily="18" charset="0"/>
              </a:rPr>
              <a:t>"El Espíritu Santo nunca se manifiesta en esa forma, mediante ese ruido desconcertante. Esto constituye una invención de Satanás para ocultar sus ingeniosos métodos destinados a tornar ineficaz la pura, sincera, elevadora, ennoblecedora y santificadora verdad para este tiempo […]". (Pág. 40)</a:t>
            </a:r>
          </a:p>
          <a:p>
            <a:pPr>
              <a:lnSpc>
                <a:spcPct val="90000"/>
              </a:lnSpc>
              <a:buFont typeface="Wingdings" pitchFamily="2" charset="2"/>
              <a:buChar char="v"/>
            </a:pPr>
            <a:endParaRPr lang="es-ES_tradnl" sz="1900" b="1" dirty="0">
              <a:solidFill>
                <a:schemeClr val="bg1"/>
              </a:solidFill>
              <a:effectLst>
                <a:outerShdw blurRad="38100" dist="38100" dir="2700000" algn="tl">
                  <a:srgbClr val="000000">
                    <a:alpha val="43137"/>
                  </a:srgbClr>
                </a:outerShdw>
              </a:effectLst>
              <a:latin typeface="Georgia" pitchFamily="18" charset="0"/>
            </a:endParaRPr>
          </a:p>
          <a:p>
            <a:pPr>
              <a:lnSpc>
                <a:spcPct val="90000"/>
              </a:lnSpc>
              <a:buFont typeface="Wingdings" pitchFamily="2" charset="2"/>
              <a:buChar char="v"/>
            </a:pPr>
            <a:r>
              <a:rPr lang="es-ES_tradnl" sz="1900" b="1" dirty="0">
                <a:solidFill>
                  <a:schemeClr val="bg1"/>
                </a:solidFill>
                <a:effectLst>
                  <a:outerShdw blurRad="38100" dist="38100" dir="2700000" algn="tl">
                    <a:srgbClr val="000000">
                      <a:alpha val="43137"/>
                    </a:srgbClr>
                  </a:outerShdw>
                </a:effectLst>
                <a:latin typeface="Georgia" pitchFamily="18" charset="0"/>
              </a:rPr>
              <a:t>"El ruido desconcertante aturde los sentidos y desnaturaliza aquello que, si se condujera en la forma debida, constituiría una bendición. El influjo de los instrumentos satánicos se une con el estrépito y el vocerío, con lo cual resulta un carnaval, y a esto se lo denomina la obra del Espíritu Santo [...]. Los que participan en el supuesto reavivamiento reciben impresiones que los dejan a la deriva". (Pág. 40)</a:t>
            </a:r>
            <a:endParaRPr lang="es-DO" sz="19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heBody.png"/>
          <p:cNvPicPr>
            <a:picLocks noChangeAspect="1"/>
          </p:cNvPicPr>
          <p:nvPr/>
        </p:nvPicPr>
        <p:blipFill>
          <a:blip r:embed="rId2" cstate="print"/>
          <a:stretch>
            <a:fillRect/>
          </a:stretch>
        </p:blipFill>
        <p:spPr>
          <a:xfrm>
            <a:off x="3059832" y="476672"/>
            <a:ext cx="6858000" cy="6858000"/>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r>
              <a:rPr lang="es-DO" sz="3200" b="1" dirty="0">
                <a:solidFill>
                  <a:schemeClr val="bg1"/>
                </a:solidFill>
                <a:effectLst>
                  <a:outerShdw blurRad="38100" dist="38100" dir="2700000" algn="tl">
                    <a:srgbClr val="000000">
                      <a:alpha val="43137"/>
                    </a:srgbClr>
                  </a:outerShdw>
                </a:effectLst>
                <a:latin typeface="Georgia" pitchFamily="18" charset="0"/>
              </a:rPr>
              <a:t>UN PENSAMIENTO FINAL</a:t>
            </a:r>
          </a:p>
        </p:txBody>
      </p:sp>
      <p:sp>
        <p:nvSpPr>
          <p:cNvPr id="3" name="Content Placeholder 2"/>
          <p:cNvSpPr>
            <a:spLocks noGrp="1"/>
          </p:cNvSpPr>
          <p:nvPr>
            <p:ph idx="1"/>
          </p:nvPr>
        </p:nvSpPr>
        <p:spPr>
          <a:xfrm>
            <a:off x="457200" y="1600201"/>
            <a:ext cx="4474840" cy="3484984"/>
          </a:xfrm>
        </p:spPr>
        <p:txBody>
          <a:bodyPr vert="horz" lIns="91440" tIns="45720" rIns="91440" bIns="45720" rtlCol="0">
            <a:normAutofit/>
          </a:bodyPr>
          <a:lstStyle/>
          <a:p>
            <a:pPr>
              <a:lnSpc>
                <a:spcPct val="90000"/>
              </a:lnSpc>
              <a:buFont typeface="Wingdings" pitchFamily="2" charset="2"/>
              <a:buChar char="v"/>
            </a:pPr>
            <a:r>
              <a:rPr lang="es-ES_tradnl" sz="2400" b="1" dirty="0">
                <a:solidFill>
                  <a:schemeClr val="bg1"/>
                </a:solidFill>
                <a:effectLst>
                  <a:outerShdw blurRad="38100" dist="38100" dir="2700000" algn="tl">
                    <a:srgbClr val="000000">
                      <a:alpha val="43137"/>
                    </a:srgbClr>
                  </a:outerShdw>
                </a:effectLst>
                <a:latin typeface="Georgia" pitchFamily="18" charset="0"/>
              </a:rPr>
              <a:t>"La obra de Dios no progresará a menos que los hermanos decidan someterse al orden y expulsar de las reuniones el espíritu temerario y desordenado del fanatismo". (Pág. 41)</a:t>
            </a:r>
            <a:endParaRPr lang="en-US" sz="2400" b="1" dirty="0">
              <a:solidFill>
                <a:schemeClr val="bg1"/>
              </a:solidFill>
              <a:effectLst>
                <a:outerShdw blurRad="38100" dist="38100" dir="2700000" algn="tl">
                  <a:srgbClr val="000000">
                    <a:alpha val="43137"/>
                  </a:srgbClr>
                </a:outerShdw>
              </a:effectLst>
              <a:latin typeface="Georgia" pitchFamily="18" charset="0"/>
            </a:endParaRPr>
          </a:p>
          <a:p>
            <a:pPr>
              <a:lnSpc>
                <a:spcPct val="90000"/>
              </a:lnSpc>
              <a:buFont typeface="Wingdings" pitchFamily="2" charset="2"/>
              <a:buChar char="v"/>
            </a:pPr>
            <a:endParaRPr lang="es-DO" sz="24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790</Words>
  <Application>Microsoft Office PowerPoint</Application>
  <PresentationFormat>Presentación en pantalla (4:3)</PresentationFormat>
  <Paragraphs>33</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NUESTRA MAYOR NECESIDAD</vt:lpstr>
      <vt:lpstr>EL FANATISMO ES UNA REALIDAD</vt:lpstr>
      <vt:lpstr>EL ASUNTO DEL DON DE LENGUAS</vt:lpstr>
      <vt:lpstr>SE TRATA DE OTRO ESPÍRITU</vt:lpstr>
      <vt:lpstr>LO QUE MAS APROVECHA</vt:lpstr>
      <vt:lpstr>UN DIOS DE ORDEN</vt:lpstr>
      <vt:lpstr>UNA INVENCIÓN DE SATANÁS</vt:lpstr>
      <vt:lpstr>UN PENSAMIENTO FINAL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B2</dc:creator>
  <cp:lastModifiedBy>rgpublicidad</cp:lastModifiedBy>
  <cp:revision>4</cp:revision>
  <dcterms:created xsi:type="dcterms:W3CDTF">2011-02-06T19:02:21Z</dcterms:created>
  <dcterms:modified xsi:type="dcterms:W3CDTF">2011-02-10T19:57:49Z</dcterms:modified>
</cp:coreProperties>
</file>